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5" r:id="rId12"/>
    <p:sldId id="267" r:id="rId13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549A554-5AE2-4FE5-B239-81D13C6A7A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7C7F34-20C4-4FAB-A3C1-2C61C5213C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DF2EF-9665-4475-861C-52FF11A9B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E9281-E5C2-4D8B-9151-96B038F29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ACC8E0-45CE-42E2-8EA2-1919C2955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DA3B96-7495-42EA-89C6-4483691A3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D5D7E-8701-415E-BBCA-2770FB2A3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42A30-C4D3-406D-88B4-E48E66057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1B805-719F-4FB0-B310-A981FE817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6DDA-4738-48EE-87D8-94020B651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57974-FB2D-4483-A200-35CDF8017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DCB5-B538-4A63-8B82-455BA4539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6D6C4-1733-4A65-B17D-F522975D5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99DDD-EDEF-4616-9DE5-49A7F4921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4D98A58-0B19-4DED-B5CE-D4281535D3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bac.edu/~media/internet_safety_information.ht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Internet Safety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Kid’s Rules for Online Safety</a:t>
            </a:r>
          </a:p>
          <a:p>
            <a:pPr>
              <a:lnSpc>
                <a:spcPct val="90000"/>
              </a:lnSpc>
            </a:pPr>
            <a:r>
              <a:rPr lang="en-US"/>
              <a:t>Elementary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Remember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Don’t share personal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Tell your parents if someone online makes you feel uncomfortable</a:t>
            </a:r>
          </a:p>
          <a:p>
            <a:pPr>
              <a:lnSpc>
                <a:spcPct val="90000"/>
              </a:lnSpc>
            </a:pPr>
            <a:r>
              <a:rPr lang="en-US" sz="2800"/>
              <a:t>Don’t agree to meet online buddies</a:t>
            </a:r>
          </a:p>
          <a:p>
            <a:pPr>
              <a:lnSpc>
                <a:spcPct val="90000"/>
              </a:lnSpc>
            </a:pPr>
            <a:r>
              <a:rPr lang="en-US" sz="2800"/>
              <a:t>Don’t send photos to online “buddies”</a:t>
            </a:r>
          </a:p>
          <a:p>
            <a:pPr>
              <a:lnSpc>
                <a:spcPct val="90000"/>
              </a:lnSpc>
            </a:pPr>
            <a:r>
              <a:rPr lang="en-US" sz="2800"/>
              <a:t>Memorize passwords &amp; keep them secret</a:t>
            </a:r>
          </a:p>
          <a:p>
            <a:pPr>
              <a:lnSpc>
                <a:spcPct val="90000"/>
              </a:lnSpc>
            </a:pPr>
            <a:r>
              <a:rPr lang="en-US" sz="2800"/>
              <a:t>Talk with your parents about how you use the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Always follow school rules for internet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Have Fun Online,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3771900" cy="3657600"/>
          </a:xfrm>
        </p:spPr>
        <p:txBody>
          <a:bodyPr/>
          <a:lstStyle/>
          <a:p>
            <a:r>
              <a:rPr lang="en-US" sz="2800"/>
              <a:t>But </a:t>
            </a:r>
            <a:r>
              <a:rPr lang="en-US" sz="2800" b="1"/>
              <a:t>remember</a:t>
            </a:r>
            <a:r>
              <a:rPr lang="en-US" sz="2800"/>
              <a:t> these safety rules!</a:t>
            </a:r>
          </a:p>
        </p:txBody>
      </p:sp>
      <p:pic>
        <p:nvPicPr>
          <p:cNvPr id="20484" name="Picture 4" descr="MC900442036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365375"/>
            <a:ext cx="3076575" cy="3046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382000" cy="3657600"/>
          </a:xfrm>
        </p:spPr>
        <p:txBody>
          <a:bodyPr/>
          <a:lstStyle/>
          <a:p>
            <a:r>
              <a:rPr lang="en-US" sz="2800"/>
              <a:t>For more information and resources on internet safety go to the link below.</a:t>
            </a:r>
          </a:p>
          <a:p>
            <a:r>
              <a:rPr lang="en-US" sz="2800">
                <a:hlinkClick r:id="rId2"/>
              </a:rPr>
              <a:t>http://www.sbac.edu/~media/internet_safety_information.htm</a:t>
            </a: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22532" name="Picture 4" descr="sbaclogo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4267200"/>
            <a:ext cx="3581400" cy="1585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Share Personal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590800"/>
            <a:ext cx="3771900" cy="3962400"/>
          </a:xfrm>
        </p:spPr>
        <p:txBody>
          <a:bodyPr/>
          <a:lstStyle/>
          <a:p>
            <a:r>
              <a:rPr lang="en-US" sz="2800"/>
              <a:t>I will not give out my personal information without my parents’ permission</a:t>
            </a:r>
          </a:p>
        </p:txBody>
      </p:sp>
      <p:pic>
        <p:nvPicPr>
          <p:cNvPr id="7175" name="Picture 7" descr="j029212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1447800" y="2286000"/>
            <a:ext cx="2971800" cy="285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Tell Your Parents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362200"/>
            <a:ext cx="3771900" cy="3657600"/>
          </a:xfrm>
        </p:spPr>
        <p:txBody>
          <a:bodyPr/>
          <a:lstStyle/>
          <a:p>
            <a:r>
              <a:rPr lang="en-US" sz="2800"/>
              <a:t>I will tell my parents if I come across anything that makes me feel uncomfortable.</a:t>
            </a:r>
          </a:p>
        </p:txBody>
      </p:sp>
      <p:pic>
        <p:nvPicPr>
          <p:cNvPr id="8196" name="Picture 4" descr="MC900059128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2286000"/>
            <a:ext cx="2830513" cy="2574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Agree to Meet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2438400"/>
            <a:ext cx="3771900" cy="3657600"/>
          </a:xfrm>
        </p:spPr>
        <p:txBody>
          <a:bodyPr/>
          <a:lstStyle/>
          <a:p>
            <a:r>
              <a:rPr lang="en-US" sz="2800"/>
              <a:t>I will never agree to get together with someone I “meet” online.</a:t>
            </a:r>
          </a:p>
        </p:txBody>
      </p:sp>
      <p:pic>
        <p:nvPicPr>
          <p:cNvPr id="9222" name="Picture 6" descr="MC900082567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209800"/>
            <a:ext cx="3276600" cy="2595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Send Photos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2286000"/>
            <a:ext cx="3771900" cy="3657600"/>
          </a:xfrm>
        </p:spPr>
        <p:txBody>
          <a:bodyPr/>
          <a:lstStyle/>
          <a:p>
            <a:r>
              <a:rPr lang="en-US" sz="2800"/>
              <a:t>I will never send a person my picture without first checking with my parents.</a:t>
            </a:r>
          </a:p>
        </p:txBody>
      </p:sp>
      <p:sp>
        <p:nvSpPr>
          <p:cNvPr id="10244" name="Photo"/>
          <p:cNvSpPr>
            <a:spLocks noEditPoints="1" noChangeArrowheads="1"/>
          </p:cNvSpPr>
          <p:nvPr/>
        </p:nvSpPr>
        <p:spPr bwMode="auto">
          <a:xfrm>
            <a:off x="1371600" y="2286000"/>
            <a:ext cx="3124200" cy="2057400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5" name="Picture 5" descr="j024200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3962400"/>
            <a:ext cx="1592263" cy="178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 Passwords Secret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3771900" cy="3657600"/>
          </a:xfrm>
        </p:spPr>
        <p:txBody>
          <a:bodyPr/>
          <a:lstStyle/>
          <a:p>
            <a:r>
              <a:rPr lang="en-US" sz="2800"/>
              <a:t>I will </a:t>
            </a:r>
            <a:r>
              <a:rPr lang="en-US" sz="2800" u="sng"/>
              <a:t>memorize</a:t>
            </a:r>
            <a:r>
              <a:rPr lang="en-US" sz="2800"/>
              <a:t> my password.</a:t>
            </a:r>
          </a:p>
          <a:p>
            <a:r>
              <a:rPr lang="en-US" sz="2800"/>
              <a:t>And I will not give out my internet password to anyone except my parents, (not even to my best friends).</a:t>
            </a:r>
          </a:p>
        </p:txBody>
      </p:sp>
      <p:pic>
        <p:nvPicPr>
          <p:cNvPr id="11268" name="Picture 4" descr="MP90039055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2438400"/>
            <a:ext cx="3105150" cy="221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Obey “The Golden Rule”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3771900" cy="3657600"/>
          </a:xfrm>
        </p:spPr>
        <p:txBody>
          <a:bodyPr/>
          <a:lstStyle/>
          <a:p>
            <a:r>
              <a:rPr lang="en-US" sz="2400"/>
              <a:t>I will not do anything online that hurts other people or is against the law.</a:t>
            </a:r>
          </a:p>
          <a:p>
            <a:r>
              <a:rPr lang="en-US" sz="2400"/>
              <a:t>I will treat others online as I would like to be treated.</a:t>
            </a:r>
          </a:p>
          <a:p>
            <a:r>
              <a:rPr lang="en-US" sz="2400"/>
              <a:t>I will report internet bullying to an adult.</a:t>
            </a:r>
          </a:p>
        </p:txBody>
      </p:sp>
      <p:pic>
        <p:nvPicPr>
          <p:cNvPr id="17412" name="Picture 4" descr="j0254507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133600"/>
            <a:ext cx="3067050" cy="306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With Your Parents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90800"/>
            <a:ext cx="5486400" cy="2438400"/>
          </a:xfrm>
        </p:spPr>
        <p:txBody>
          <a:bodyPr/>
          <a:lstStyle/>
          <a:p>
            <a:r>
              <a:rPr lang="en-US" sz="2800"/>
              <a:t>I will talk with my parents about how I use the internet.</a:t>
            </a:r>
          </a:p>
        </p:txBody>
      </p:sp>
      <p:pic>
        <p:nvPicPr>
          <p:cNvPr id="18436" name="Picture 4" descr="MC900014591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3733800"/>
            <a:ext cx="3794125" cy="2303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School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Don’t assume teachers can not see what you are doing on the internet.  What you do at school is not private.</a:t>
            </a:r>
          </a:p>
          <a:p>
            <a:r>
              <a:rPr lang="en-US"/>
              <a:t>Our internet filter has it’s limitations;  Always report anything inappropriate to a teacher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</TotalTime>
  <Words>296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Crayons</vt:lpstr>
      <vt:lpstr>Internet Safety</vt:lpstr>
      <vt:lpstr>Don’t Share Personal Information</vt:lpstr>
      <vt:lpstr>Tell Your Parents</vt:lpstr>
      <vt:lpstr>Don’t Agree to Meet</vt:lpstr>
      <vt:lpstr>Don’t Send Photos</vt:lpstr>
      <vt:lpstr>Keep Passwords Secret</vt:lpstr>
      <vt:lpstr>Obey “The Golden Rule”</vt:lpstr>
      <vt:lpstr>Talk With Your Parents</vt:lpstr>
      <vt:lpstr>School Rules</vt:lpstr>
      <vt:lpstr>Remember</vt:lpstr>
      <vt:lpstr>Have Fun Online,</vt:lpstr>
      <vt:lpstr>The End</vt:lpstr>
    </vt:vector>
  </TitlesOfParts>
  <Company>sbac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Nancy</dc:creator>
  <cp:lastModifiedBy>Paula</cp:lastModifiedBy>
  <cp:revision>19</cp:revision>
  <dcterms:created xsi:type="dcterms:W3CDTF">2010-09-21T18:48:52Z</dcterms:created>
  <dcterms:modified xsi:type="dcterms:W3CDTF">2011-09-18T19:15:35Z</dcterms:modified>
</cp:coreProperties>
</file>